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22"/>
  </p:notesMasterIdLst>
  <p:sldIdLst>
    <p:sldId id="260" r:id="rId5"/>
    <p:sldId id="270" r:id="rId6"/>
    <p:sldId id="276" r:id="rId7"/>
    <p:sldId id="292" r:id="rId8"/>
    <p:sldId id="288" r:id="rId9"/>
    <p:sldId id="291" r:id="rId10"/>
    <p:sldId id="266" r:id="rId11"/>
    <p:sldId id="279" r:id="rId12"/>
    <p:sldId id="278" r:id="rId13"/>
    <p:sldId id="280" r:id="rId14"/>
    <p:sldId id="282" r:id="rId15"/>
    <p:sldId id="284" r:id="rId16"/>
    <p:sldId id="285" r:id="rId17"/>
    <p:sldId id="286" r:id="rId18"/>
    <p:sldId id="281" r:id="rId19"/>
    <p:sldId id="283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31"/>
    <a:srgbClr val="239ADB"/>
    <a:srgbClr val="072344"/>
    <a:srgbClr val="04428B"/>
    <a:srgbClr val="7489FF"/>
    <a:srgbClr val="1686C6"/>
    <a:srgbClr val="CC5443"/>
    <a:srgbClr val="348524"/>
    <a:srgbClr val="AC8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 autoAdjust="0"/>
    <p:restoredTop sz="95884" autoAdjust="0"/>
  </p:normalViewPr>
  <p:slideViewPr>
    <p:cSldViewPr snapToGrid="0" snapToObjects="1">
      <p:cViewPr varScale="1">
        <p:scale>
          <a:sx n="171" d="100"/>
          <a:sy n="171" d="100"/>
        </p:scale>
        <p:origin x="40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9T18:41:14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C0E81-DAE7-3D47-9D85-7DE990EC1E2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B8680-755F-2349-874A-D7A59446F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B8680-755F-2349-874A-D7A59446FD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8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DBACD0-6630-40CA-9F80-A85D4D2E0ED2}"/>
              </a:ext>
            </a:extLst>
          </p:cNvPr>
          <p:cNvSpPr/>
          <p:nvPr userDrawn="1"/>
        </p:nvSpPr>
        <p:spPr>
          <a:xfrm>
            <a:off x="3255569" y="1260872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EC422F-AA7A-4B65-B503-C3EF58DF20CC}"/>
              </a:ext>
            </a:extLst>
          </p:cNvPr>
          <p:cNvSpPr/>
          <p:nvPr userDrawn="1"/>
        </p:nvSpPr>
        <p:spPr>
          <a:xfrm>
            <a:off x="6235145" y="1260872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F6DFA7-1BC2-403E-AED4-2BAC1112DCC0}"/>
              </a:ext>
            </a:extLst>
          </p:cNvPr>
          <p:cNvSpPr/>
          <p:nvPr userDrawn="1"/>
        </p:nvSpPr>
        <p:spPr>
          <a:xfrm>
            <a:off x="328998" y="1268016"/>
            <a:ext cx="2579851" cy="61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 algn="ctr">
              <a:defRPr sz="36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001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001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F7ECEC-8ADA-463C-99D1-D0018CD07C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5148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A1986D-39FD-467C-85F4-DD263CD24C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82074" y="1260872"/>
            <a:ext cx="257985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23BFDE6-2329-4719-8592-0C0B3F8C48E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82073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6F8B706-0F6A-463B-8BD1-796DAE65500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35148" y="1878806"/>
            <a:ext cx="257985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FC8356-5F24-421A-8A44-C754A807FCDD}"/>
              </a:ext>
            </a:extLst>
          </p:cNvPr>
          <p:cNvCxnSpPr/>
          <p:nvPr userDrawn="1"/>
        </p:nvCxnSpPr>
        <p:spPr>
          <a:xfrm>
            <a:off x="390939" y="1159565"/>
            <a:ext cx="8309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40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208A4-34D0-3844-8227-BE5DF3610C2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208A4-34D0-3844-8227-BE5DF3610C2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557DC-EBEB-4A81-BC2C-9EE894BA7ECB}"/>
              </a:ext>
            </a:extLst>
          </p:cNvPr>
          <p:cNvCxnSpPr>
            <a:cxnSpLocks/>
          </p:cNvCxnSpPr>
          <p:nvPr userDrawn="1"/>
        </p:nvCxnSpPr>
        <p:spPr>
          <a:xfrm>
            <a:off x="2686050" y="1428768"/>
            <a:ext cx="0" cy="306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6A546A-B440-6846-99C9-E4331DE2FAF4}"/>
              </a:ext>
            </a:extLst>
          </p:cNvPr>
          <p:cNvCxnSpPr>
            <a:cxnSpLocks/>
          </p:cNvCxnSpPr>
          <p:nvPr userDrawn="1"/>
        </p:nvCxnSpPr>
        <p:spPr>
          <a:xfrm>
            <a:off x="6457950" y="1411352"/>
            <a:ext cx="0" cy="308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C0366EE-5FC2-4C49-B32B-EA8C7C16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78048"/>
            <a:ext cx="7886700" cy="994172"/>
          </a:xfrm>
        </p:spPr>
        <p:txBody>
          <a:bodyPr>
            <a:normAutofit/>
          </a:bodyPr>
          <a:lstStyle>
            <a:lvl1pPr algn="ctr">
              <a:defRPr sz="360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421F9D-2A5D-4C4A-9A6E-D32558774554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7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44A01-9203-7843-ACF5-402F5ED6A617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36" y="2661799"/>
            <a:ext cx="7886700" cy="994172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A8476-E2FA-434F-B041-A703AE97A985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304CE4-9A45-4908-A4F2-60CB237D3380}"/>
              </a:ext>
            </a:extLst>
          </p:cNvPr>
          <p:cNvCxnSpPr/>
          <p:nvPr userDrawn="1"/>
        </p:nvCxnSpPr>
        <p:spPr>
          <a:xfrm>
            <a:off x="841513" y="3491948"/>
            <a:ext cx="6944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8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92D050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995-5FD6-F149-B242-93236158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70813-78D0-44A5-A62D-6AD000A3E6E7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7341A-9AF7-4D99-BB04-D996F4797021}"/>
              </a:ext>
            </a:extLst>
          </p:cNvPr>
          <p:cNvCxnSpPr/>
          <p:nvPr userDrawn="1"/>
        </p:nvCxnSpPr>
        <p:spPr>
          <a:xfrm>
            <a:off x="3664226" y="342900"/>
            <a:ext cx="0" cy="405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8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F57C1-8FD4-49C8-85FB-DC6E9235FF3F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1ECE58-A5BC-4868-81CF-85676E7C8877}"/>
              </a:ext>
            </a:extLst>
          </p:cNvPr>
          <p:cNvCxnSpPr/>
          <p:nvPr userDrawn="1"/>
        </p:nvCxnSpPr>
        <p:spPr>
          <a:xfrm>
            <a:off x="3690730" y="342900"/>
            <a:ext cx="0" cy="405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995-5FD6-F149-B242-93236158E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01D16-7980-456D-833B-83F04FBDC2E3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6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92D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41808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FA9BF-2839-4530-A6A2-E7174A588615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84D58-9299-4A41-84BC-4B27A3133357}"/>
              </a:ext>
            </a:extLst>
          </p:cNvPr>
          <p:cNvCxnSpPr/>
          <p:nvPr userDrawn="1"/>
        </p:nvCxnSpPr>
        <p:spPr>
          <a:xfrm>
            <a:off x="563217" y="1268016"/>
            <a:ext cx="7952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1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060"/>
            <a:ext cx="7886700" cy="2139553"/>
          </a:xfrm>
        </p:spPr>
        <p:txBody>
          <a:bodyPr anchor="b"/>
          <a:lstStyle>
            <a:lvl1pPr>
              <a:defRPr sz="450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7952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92D05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11C99-391A-47F4-B82C-9D2AEFB11414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5C2AD-C43F-4567-ACA1-3BD9FFB59C15}"/>
              </a:ext>
            </a:extLst>
          </p:cNvPr>
          <p:cNvCxnSpPr/>
          <p:nvPr userDrawn="1"/>
        </p:nvCxnSpPr>
        <p:spPr>
          <a:xfrm>
            <a:off x="576470" y="2825613"/>
            <a:ext cx="7938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CBE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CBE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70004-C316-4F91-9B29-D45E77616B02}"/>
              </a:ext>
            </a:extLst>
          </p:cNvPr>
          <p:cNvSpPr/>
          <p:nvPr userDrawn="1"/>
        </p:nvSpPr>
        <p:spPr>
          <a:xfrm>
            <a:off x="-10048" y="-10048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69A60-46A0-49D0-A782-1260C31AFA0F}"/>
              </a:ext>
            </a:extLst>
          </p:cNvPr>
          <p:cNvCxnSpPr/>
          <p:nvPr userDrawn="1"/>
        </p:nvCxnSpPr>
        <p:spPr>
          <a:xfrm>
            <a:off x="628650" y="1268016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7D14DE-964F-4217-8389-F2526603E51A}"/>
              </a:ext>
            </a:extLst>
          </p:cNvPr>
          <p:cNvCxnSpPr>
            <a:cxnSpLocks/>
            <a:stCxn id="2" idx="2"/>
          </p:cNvCxnSpPr>
          <p:nvPr userDrawn="1"/>
        </p:nvCxnSpPr>
        <p:spPr>
          <a:xfrm>
            <a:off x="4572000" y="1268016"/>
            <a:ext cx="0" cy="2903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5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557DC-EBEB-4A81-BC2C-9EE894BA7ECB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260872"/>
            <a:ext cx="0" cy="2910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5096D5-C38D-4F0F-967C-6B83CC236DC6}"/>
              </a:ext>
            </a:extLst>
          </p:cNvPr>
          <p:cNvCxnSpPr/>
          <p:nvPr userDrawn="1"/>
        </p:nvCxnSpPr>
        <p:spPr>
          <a:xfrm>
            <a:off x="629842" y="1260872"/>
            <a:ext cx="7885508" cy="7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25120-ABA4-4C24-B78C-B1891D0C1E26}"/>
              </a:ext>
            </a:extLst>
          </p:cNvPr>
          <p:cNvSpPr/>
          <p:nvPr userDrawn="1"/>
        </p:nvSpPr>
        <p:spPr>
          <a:xfrm>
            <a:off x="0" y="0"/>
            <a:ext cx="9144000" cy="10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92BA89-B4F6-4A49-95A2-1172D7C16E83}"/>
              </a:ext>
            </a:extLst>
          </p:cNvPr>
          <p:cNvSpPr/>
          <p:nvPr userDrawn="1"/>
        </p:nvSpPr>
        <p:spPr>
          <a:xfrm>
            <a:off x="-17418" y="1015025"/>
            <a:ext cx="7968343" cy="3161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72344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FF55-72D4-DC43-8B75-E57C640BED4B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05DD-D7C0-0E4D-A002-8581570CC0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x2VOL Logo.png">
            <a:extLst>
              <a:ext uri="{FF2B5EF4-FFF2-40B4-BE49-F238E27FC236}">
                <a16:creationId xmlns:a16="http://schemas.microsoft.com/office/drawing/2014/main" id="{5315DC5D-BED7-42A2-A3B6-7B655089983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88296" y="4649607"/>
            <a:ext cx="833666" cy="3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54" r:id="rId8"/>
    <p:sldLayoutId id="2147483755" r:id="rId9"/>
    <p:sldLayoutId id="2147483756" r:id="rId10"/>
    <p:sldLayoutId id="2147483757" r:id="rId11"/>
    <p:sldLayoutId id="2147483753" r:id="rId12"/>
    <p:sldLayoutId id="2147483747" r:id="rId13"/>
    <p:sldLayoutId id="2147483752" r:id="rId14"/>
    <p:sldLayoutId id="214748374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F4C5-B53E-4ED9-BA2F-BEC50255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36" y="2598001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x2VOL.com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549AB-E20B-CA4B-B05F-27561A4FEDED}"/>
              </a:ext>
            </a:extLst>
          </p:cNvPr>
          <p:cNvSpPr txBox="1"/>
          <p:nvPr/>
        </p:nvSpPr>
        <p:spPr>
          <a:xfrm>
            <a:off x="766535" y="3592174"/>
            <a:ext cx="460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Student Registration and Training Guide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7083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Hours and Experiences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BA1D2A9-67D7-9B41-82A4-42B48028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09" y="1391584"/>
            <a:ext cx="5119222" cy="326350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 new personal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 add hours to a saved recurring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 add hours to an opportunity you already signed up for at the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1C1532-2D87-DA43-8AE4-A0E6EF846717}"/>
              </a:ext>
            </a:extLst>
          </p:cNvPr>
          <p:cNvSpPr/>
          <p:nvPr/>
        </p:nvSpPr>
        <p:spPr>
          <a:xfrm>
            <a:off x="2711426" y="313703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711426" y="225897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711426" y="449172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Title your activity and add a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it a recurring project to use later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Interests and Career Clusters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E1C1532-2D87-DA43-8AE4-A0E6EF846717}"/>
              </a:ext>
            </a:extLst>
          </p:cNvPr>
          <p:cNvSpPr/>
          <p:nvPr/>
        </p:nvSpPr>
        <p:spPr>
          <a:xfrm>
            <a:off x="2735257" y="1901277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711426" y="2571750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699067" y="345988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363FC0-45BA-FB4B-B3A7-99660E59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08" y="127231"/>
            <a:ext cx="3818238" cy="501626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0883C08B-843F-BA48-9519-58C3D2AFD24A}"/>
              </a:ext>
            </a:extLst>
          </p:cNvPr>
          <p:cNvSpPr/>
          <p:nvPr/>
        </p:nvSpPr>
        <p:spPr>
          <a:xfrm>
            <a:off x="2699067" y="434801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the Verification Contact Information accurately!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the date and time you spent doing this activity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reflections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2624044" y="231416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2573313" y="3800979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883C08B-843F-BA48-9519-58C3D2AFD24A}"/>
              </a:ext>
            </a:extLst>
          </p:cNvPr>
          <p:cNvSpPr/>
          <p:nvPr/>
        </p:nvSpPr>
        <p:spPr>
          <a:xfrm>
            <a:off x="2561376" y="436048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E72346-7F47-6C4C-8490-62DC3227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92" y="163548"/>
            <a:ext cx="4138808" cy="49799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D5D369-75C1-2C4A-8357-4937544DDB08}"/>
              </a:ext>
            </a:extLst>
          </p:cNvPr>
          <p:cNvSpPr/>
          <p:nvPr/>
        </p:nvSpPr>
        <p:spPr>
          <a:xfrm>
            <a:off x="5177481" y="1975086"/>
            <a:ext cx="1544595" cy="19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7BCE61-1A89-4847-9E43-6303B62597B4}"/>
              </a:ext>
            </a:extLst>
          </p:cNvPr>
          <p:cNvSpPr/>
          <p:nvPr/>
        </p:nvSpPr>
        <p:spPr>
          <a:xfrm>
            <a:off x="5177481" y="1075038"/>
            <a:ext cx="1544595" cy="19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E695F2-1D29-924E-B61B-A68B4C101FA5}"/>
              </a:ext>
            </a:extLst>
          </p:cNvPr>
          <p:cNvSpPr/>
          <p:nvPr/>
        </p:nvSpPr>
        <p:spPr>
          <a:xfrm>
            <a:off x="5177481" y="1525062"/>
            <a:ext cx="1544595" cy="19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7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Log the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7" y="1495168"/>
            <a:ext cx="2191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 the goal or category this activity belongs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 the honor statement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EA5BD01-6762-5F43-8945-0247E90A5928}"/>
              </a:ext>
            </a:extLst>
          </p:cNvPr>
          <p:cNvSpPr/>
          <p:nvPr/>
        </p:nvSpPr>
        <p:spPr>
          <a:xfrm>
            <a:off x="1831651" y="2618632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30819BD-AEC4-F249-B245-E590597B13C4}"/>
              </a:ext>
            </a:extLst>
          </p:cNvPr>
          <p:cNvSpPr/>
          <p:nvPr/>
        </p:nvSpPr>
        <p:spPr>
          <a:xfrm>
            <a:off x="1831651" y="4295935"/>
            <a:ext cx="556055" cy="16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0A5ADA-D1E8-6546-9F74-A8385890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1268016"/>
            <a:ext cx="6448806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 fontScale="90000"/>
          </a:bodyPr>
          <a:lstStyle/>
          <a:p>
            <a:r>
              <a:rPr lang="en-US" sz="3100" b="1"/>
              <a:t>Print your Activity Log &amp; Order an Official Service Transcript</a:t>
            </a:r>
            <a:r>
              <a:rPr lang="en-US" b="0"/>
              <a:t>™</a:t>
            </a:r>
            <a:endParaRPr lang="en-US" sz="3100" b="1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9AFD757C-47D0-9340-B19B-EF56DE1F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32" y="1367437"/>
            <a:ext cx="3750826" cy="3188202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085EA92-F4E5-F748-8DAA-24A950AFA5AE}"/>
                  </a:ext>
                </a:extLst>
              </p14:cNvPr>
              <p14:cNvContentPartPr/>
              <p14:nvPr/>
            </p14:nvContentPartPr>
            <p14:xfrm>
              <a:off x="4519440" y="-66925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085EA92-F4E5-F748-8DAA-24A950AFA5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1800" y="-68725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DA22766-D014-4E39-9B68-F554907E354C}"/>
              </a:ext>
            </a:extLst>
          </p:cNvPr>
          <p:cNvSpPr/>
          <p:nvPr/>
        </p:nvSpPr>
        <p:spPr>
          <a:xfrm>
            <a:off x="3914509" y="1293159"/>
            <a:ext cx="1314982" cy="351344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35DEDF1-3F2C-4B8C-BCFD-B6AAC32A544B}"/>
              </a:ext>
            </a:extLst>
          </p:cNvPr>
          <p:cNvSpPr/>
          <p:nvPr/>
        </p:nvSpPr>
        <p:spPr>
          <a:xfrm>
            <a:off x="2599732" y="2523055"/>
            <a:ext cx="1060188" cy="322007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ABDE355-8401-4973-816D-C339E57A7B56}"/>
              </a:ext>
            </a:extLst>
          </p:cNvPr>
          <p:cNvSpPr/>
          <p:nvPr/>
        </p:nvSpPr>
        <p:spPr>
          <a:xfrm>
            <a:off x="3684960" y="2517772"/>
            <a:ext cx="1314982" cy="351344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Download the x2VOL mobile app!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68266-3538-5D4A-B636-D123704CAF82}"/>
              </a:ext>
            </a:extLst>
          </p:cNvPr>
          <p:cNvSpPr txBox="1"/>
          <p:nvPr/>
        </p:nvSpPr>
        <p:spPr>
          <a:xfrm>
            <a:off x="432486" y="1495168"/>
            <a:ext cx="2965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 dirty="0"/>
              <a:t>Try our iOS and Android mobile app to log your hours! Currently available for students, it can be found in the Apple App Store or Google Play Store.</a:t>
            </a:r>
            <a:endParaRPr lang="en-US" sz="2000" i="1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E42B843-3279-DE42-BDAC-5DAD4687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82" y="2204474"/>
            <a:ext cx="4049486" cy="16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iOS Screens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90B8F662-A4C6-CD46-BECA-C95D48111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r="1" b="12972"/>
          <a:stretch/>
        </p:blipFill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7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7B9C9F-3736-FD40-8339-E998F440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89" y="254422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Book" panose="02000503020000020003" pitchFamily="2" charset="0"/>
              </a:rPr>
              <a:t>Need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A77DB-875A-2B4C-AB55-6DFE55BDB830}"/>
              </a:ext>
            </a:extLst>
          </p:cNvPr>
          <p:cNvSpPr txBox="1"/>
          <p:nvPr/>
        </p:nvSpPr>
        <p:spPr>
          <a:xfrm>
            <a:off x="1003373" y="2655964"/>
            <a:ext cx="279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Support@intellivol.com</a:t>
            </a:r>
            <a:endParaRPr lang="en-US" sz="20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29FD70-F4D8-5442-9635-4A266E8B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7" y="2562190"/>
            <a:ext cx="525786" cy="5257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CA83D8-7C32-2048-A3B3-6518AE73B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9" y="3144025"/>
            <a:ext cx="454485" cy="454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B4D10-1A46-3442-ACF4-DFC71EB260F4}"/>
              </a:ext>
            </a:extLst>
          </p:cNvPr>
          <p:cNvSpPr txBox="1"/>
          <p:nvPr/>
        </p:nvSpPr>
        <p:spPr>
          <a:xfrm>
            <a:off x="1003373" y="3227748"/>
            <a:ext cx="270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866.906.6400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CF0A90-CC8F-2745-9F3D-1D08D7330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37" y="3701939"/>
            <a:ext cx="454485" cy="4544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958875-F30F-8144-A52D-BDAEE1709628}"/>
              </a:ext>
            </a:extLst>
          </p:cNvPr>
          <p:cNvSpPr txBox="1"/>
          <p:nvPr/>
        </p:nvSpPr>
        <p:spPr>
          <a:xfrm>
            <a:off x="1003374" y="3775292"/>
            <a:ext cx="2636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x2VOL.com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DCDA8-A9DB-BB4A-9C5D-DC2E4E03184D}"/>
              </a:ext>
            </a:extLst>
          </p:cNvPr>
          <p:cNvSpPr txBox="1"/>
          <p:nvPr/>
        </p:nvSpPr>
        <p:spPr>
          <a:xfrm>
            <a:off x="477587" y="1997096"/>
            <a:ext cx="279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 us:</a:t>
            </a:r>
          </a:p>
        </p:txBody>
      </p:sp>
    </p:spTree>
    <p:extLst>
      <p:ext uri="{BB962C8B-B14F-4D97-AF65-F5344CB8AC3E}">
        <p14:creationId xmlns:p14="http://schemas.microsoft.com/office/powerpoint/2010/main" val="114294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B4E8-8A4B-E748-BA05-16DA5187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sz="3300" b="1" dirty="0"/>
              <a:t>First time login: www.x2VOL.com</a:t>
            </a:r>
          </a:p>
        </p:txBody>
      </p:sp>
      <p:pic>
        <p:nvPicPr>
          <p:cNvPr id="7" name="Content Placeholder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9A7C948-F410-7940-A469-4BB9A644E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01081"/>
            <a:ext cx="7886700" cy="2799779"/>
          </a:xfrm>
          <a:noFill/>
        </p:spPr>
      </p:pic>
    </p:spTree>
    <p:extLst>
      <p:ext uri="{BB962C8B-B14F-4D97-AF65-F5344CB8AC3E}">
        <p14:creationId xmlns:p14="http://schemas.microsoft.com/office/powerpoint/2010/main" val="301004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B4E8-8A4B-E748-BA05-16DA5187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Complete Registration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1B08396-2D7A-E64A-A424-9BE3F8C5E7FD}"/>
              </a:ext>
            </a:extLst>
          </p:cNvPr>
          <p:cNvSpPr/>
          <p:nvPr/>
        </p:nvSpPr>
        <p:spPr>
          <a:xfrm>
            <a:off x="6487885" y="2638697"/>
            <a:ext cx="722812" cy="1323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C14002-4CF6-174F-9C2C-17A78177E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825" y="1370013"/>
            <a:ext cx="5424350" cy="3262312"/>
          </a:xfrm>
        </p:spPr>
      </p:pic>
    </p:spTree>
    <p:extLst>
      <p:ext uri="{BB962C8B-B14F-4D97-AF65-F5344CB8AC3E}">
        <p14:creationId xmlns:p14="http://schemas.microsoft.com/office/powerpoint/2010/main" val="174258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F9B1-DAD0-9B40-AB42-E9702E74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" y="273844"/>
            <a:ext cx="8736567" cy="994172"/>
          </a:xfrm>
        </p:spPr>
        <p:txBody>
          <a:bodyPr anchor="ctr">
            <a:noAutofit/>
          </a:bodyPr>
          <a:lstStyle/>
          <a:p>
            <a:pPr algn="ctr"/>
            <a:r>
              <a:rPr lang="en-US" sz="3000" b="1" dirty="0">
                <a:latin typeface="Avenir Book" panose="02000503020000020003" pitchFamily="2" charset="0"/>
              </a:rPr>
              <a:t>Find your School and Complete Account Lookup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3DF1B-D9DC-304D-8EA2-CCD31E9B7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3969" y="4590277"/>
            <a:ext cx="3868340" cy="279379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1200" i="1" dirty="0"/>
              <a:t>*The site will prompt you on which to enter.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5E109-37D7-EA48-9594-78B66DE2FD8B}"/>
              </a:ext>
            </a:extLst>
          </p:cNvPr>
          <p:cNvSpPr txBox="1"/>
          <p:nvPr/>
        </p:nvSpPr>
        <p:spPr>
          <a:xfrm>
            <a:off x="629841" y="1279088"/>
            <a:ext cx="375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school's name, city or zip code and click “Search”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your school from dropdown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D280C-CA5A-AF4B-B0EF-22D6FBD0E8FD}"/>
              </a:ext>
            </a:extLst>
          </p:cNvPr>
          <p:cNvSpPr txBox="1"/>
          <p:nvPr/>
        </p:nvSpPr>
        <p:spPr>
          <a:xfrm>
            <a:off x="4757029" y="1279088"/>
            <a:ext cx="3690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your Last name and Student ID or Email</a:t>
            </a:r>
            <a:r>
              <a:rPr lang="en-US" sz="1600" dirty="0">
                <a:solidFill>
                  <a:srgbClr val="7CBE31"/>
                </a:solidFill>
              </a:rPr>
              <a:t>* </a:t>
            </a:r>
            <a:r>
              <a:rPr lang="en-US" sz="1600" dirty="0">
                <a:solidFill>
                  <a:schemeClr val="bg1"/>
                </a:solidFill>
              </a:rPr>
              <a:t>and click “Search”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2456DF-B15E-1149-A2BE-B42E6AB5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26" y="2128140"/>
            <a:ext cx="3757128" cy="2373315"/>
          </a:xfrm>
          <a:prstGeom prst="rect">
            <a:avLst/>
          </a:prstGeom>
        </p:spPr>
      </p:pic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B1C3C6-C3E8-DE4D-B98A-94B4392C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6" y="2128141"/>
            <a:ext cx="3869540" cy="23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8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F9B1-DAD0-9B40-AB42-E9702E74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Complete Your Profile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833A5-BF50-794A-91DE-8F1333FE2BE7}"/>
              </a:ext>
            </a:extLst>
          </p:cNvPr>
          <p:cNvSpPr txBox="1"/>
          <p:nvPr/>
        </p:nvSpPr>
        <p:spPr>
          <a:xfrm>
            <a:off x="3857897" y="1602377"/>
            <a:ext cx="1436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Set a password here. It can be used with the mobile app too.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79D4D11-E378-E94F-BE7D-7C9D9A08EEEA}"/>
              </a:ext>
            </a:extLst>
          </p:cNvPr>
          <p:cNvSpPr/>
          <p:nvPr/>
        </p:nvSpPr>
        <p:spPr>
          <a:xfrm>
            <a:off x="4887360" y="1950720"/>
            <a:ext cx="452845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2482C04-E836-4A4B-BFA4-FCA08092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59" y="1368684"/>
            <a:ext cx="6644081" cy="31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45E16E-37EC-CB46-98C9-FF363DA367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552" y="1369219"/>
            <a:ext cx="4186205" cy="3181516"/>
          </a:xfrm>
        </p:spPr>
      </p:pic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EFB58F-1697-DE4F-B1F7-2FF914437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3245" y="1369219"/>
            <a:ext cx="4119387" cy="318151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E0C3E6-8C68-7947-B82A-225A79B8B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510565"/>
            <a:ext cx="31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Create a Password for your Account</a:t>
            </a:r>
            <a:r>
              <a:rPr lang="en-US" sz="2000" dirty="0">
                <a:solidFill>
                  <a:srgbClr val="7CBE31"/>
                </a:solidFill>
                <a:latin typeface="Avenir Book" panose="02000503020000020003" pitchFamily="2" charset="0"/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57922-6F22-414E-9035-B6A891A82147}"/>
              </a:ext>
            </a:extLst>
          </p:cNvPr>
          <p:cNvSpPr txBox="1"/>
          <p:nvPr/>
        </p:nvSpPr>
        <p:spPr>
          <a:xfrm>
            <a:off x="4629150" y="455202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Select/Confirm your Group and Complete Registration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CC4A7-A61B-7644-8565-E1CBF06D2F84}"/>
              </a:ext>
            </a:extLst>
          </p:cNvPr>
          <p:cNvSpPr txBox="1"/>
          <p:nvPr/>
        </p:nvSpPr>
        <p:spPr>
          <a:xfrm>
            <a:off x="464277" y="4632935"/>
            <a:ext cx="26891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CBE31"/>
                </a:solidFill>
              </a:rPr>
              <a:t>*Password will work for the mobile app.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2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View your Dashboard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8C1A0D-BF98-3043-A448-F43DC4861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89" y="1369219"/>
            <a:ext cx="5394221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75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Join Groups and Goals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011D4C-7990-254E-9214-CB92801C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21" y="1369219"/>
            <a:ext cx="4645557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1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C84-966E-2541-AB19-610C127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b="1" dirty="0"/>
              <a:t>Find Opportunities and Sign Up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F6489BA-9E14-4E41-88B8-28E4F8FF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21" y="1369219"/>
            <a:ext cx="4580357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17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7406D"/>
      </a:dk2>
      <a:lt2>
        <a:srgbClr val="DBEFF9"/>
      </a:lt2>
      <a:accent1>
        <a:srgbClr val="8DC63F"/>
      </a:accent1>
      <a:accent2>
        <a:srgbClr val="072344"/>
      </a:accent2>
      <a:accent3>
        <a:srgbClr val="26AAE1"/>
      </a:accent3>
      <a:accent4>
        <a:srgbClr val="00384A"/>
      </a:accent4>
      <a:accent5>
        <a:srgbClr val="8DC63F"/>
      </a:accent5>
      <a:accent6>
        <a:srgbClr val="8DC63F"/>
      </a:accent6>
      <a:hlink>
        <a:srgbClr val="26AAE1"/>
      </a:hlink>
      <a:folHlink>
        <a:srgbClr val="26AA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52E6E9-D6C2-CF45-B67A-4E20B3AB753D}" vid="{A7DAB289-5E6D-324A-84E0-F8608F9C0A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248FD11AB0F48BE2A0001FA0D5212" ma:contentTypeVersion="12" ma:contentTypeDescription="Create a new document." ma:contentTypeScope="" ma:versionID="a8bb2d560680cbcc2cfd861bc977fb14">
  <xsd:schema xmlns:xsd="http://www.w3.org/2001/XMLSchema" xmlns:xs="http://www.w3.org/2001/XMLSchema" xmlns:p="http://schemas.microsoft.com/office/2006/metadata/properties" xmlns:ns2="5526bf49-a681-44cf-995f-24a5c9fccd44" xmlns:ns3="1f428c99-c6fd-4e9f-8ec8-809a8d7cc285" targetNamespace="http://schemas.microsoft.com/office/2006/metadata/properties" ma:root="true" ma:fieldsID="6f8e394141a5001c8167d06408ff9cb6" ns2:_="" ns3:_="">
    <xsd:import namespace="5526bf49-a681-44cf-995f-24a5c9fccd44"/>
    <xsd:import namespace="1f428c99-c6fd-4e9f-8ec8-809a8d7cc2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6bf49-a681-44cf-995f-24a5c9fccd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28c99-c6fd-4e9f-8ec8-809a8d7cc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DF403-0209-4098-8F8C-E6910E787B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6bf49-a681-44cf-995f-24a5c9fccd44"/>
    <ds:schemaRef ds:uri="1f428c99-c6fd-4e9f-8ec8-809a8d7cc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042066-8FA1-43C8-BC0A-299118E7CD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497BE-2241-4554-959E-053F77CE9C28}">
  <ds:schemaRefs>
    <ds:schemaRef ds:uri="http://schemas.microsoft.com/office/2006/metadata/properties"/>
    <ds:schemaRef ds:uri="http://schemas.microsoft.com/office/infopath/2007/PartnerControls"/>
    <ds:schemaRef ds:uri="8175e6d4-741a-4a22-ad04-460bb88357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286</Words>
  <Application>Microsoft Macintosh PowerPoint</Application>
  <PresentationFormat>On-screen Show (16:9)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Office Theme</vt:lpstr>
      <vt:lpstr>x2VOL.com</vt:lpstr>
      <vt:lpstr>First time login: www.x2VOL.com</vt:lpstr>
      <vt:lpstr>Complete Registration</vt:lpstr>
      <vt:lpstr>Find your School and Complete Account Lookup</vt:lpstr>
      <vt:lpstr>Complete Your Profile</vt:lpstr>
      <vt:lpstr>Create a Password for your Account*</vt:lpstr>
      <vt:lpstr>View your Dashboard</vt:lpstr>
      <vt:lpstr>Join Groups and Goals</vt:lpstr>
      <vt:lpstr>Find Opportunities and Sign Up</vt:lpstr>
      <vt:lpstr>Log Hours and Experiences</vt:lpstr>
      <vt:lpstr>Log the details</vt:lpstr>
      <vt:lpstr>Log the details</vt:lpstr>
      <vt:lpstr>Log the details</vt:lpstr>
      <vt:lpstr>Print your Activity Log &amp; Order an Official Service Transcript™</vt:lpstr>
      <vt:lpstr>Download the x2VOL mobile app!</vt:lpstr>
      <vt:lpstr>iOS Screens</vt:lpstr>
      <vt:lpstr>Need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x2VOL.com</dc:title>
  <dc:creator>Nicole Darling</dc:creator>
  <cp:lastModifiedBy>Nicki Rodriguez</cp:lastModifiedBy>
  <cp:revision>7</cp:revision>
  <dcterms:created xsi:type="dcterms:W3CDTF">2021-01-19T21:22:32Z</dcterms:created>
  <dcterms:modified xsi:type="dcterms:W3CDTF">2022-04-27T16:44:50Z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0x010100971248FD11AB0F48BE2A0001FA0D5212</vt:lpwstr>
  </property>
</Properties>
</file>